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369" autoAdjust="0"/>
  </p:normalViewPr>
  <p:slideViewPr>
    <p:cSldViewPr>
      <p:cViewPr>
        <p:scale>
          <a:sx n="124" d="100"/>
          <a:sy n="124" d="100"/>
        </p:scale>
        <p:origin x="-16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699667347"/>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194491317"/>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4</a:t>
                      </a:r>
                      <a:r>
                        <a:rPr lang="kk-KZ" sz="1000" b="0" i="0" u="none" strike="noStrike" dirty="0" smtClean="0">
                          <a:solidFill>
                            <a:srgbClr val="000000"/>
                          </a:solidFill>
                          <a:effectLst/>
                          <a:latin typeface="Times New Roman" pitchFamily="18" charset="0"/>
                          <a:cs typeface="Times New Roman" pitchFamily="18" charset="0"/>
                        </a:rPr>
                        <a:t>86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0,024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353</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71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0,646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шілде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23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жауын-шашынсыз. </a:t>
            </a:r>
            <a:r>
              <a:rPr lang="kk-KZ" sz="1200" kern="1400" dirty="0" smtClean="0">
                <a:solidFill>
                  <a:srgbClr val="000000"/>
                </a:solidFill>
                <a:latin typeface="Times New Roman"/>
                <a:ea typeface="Times New Roman"/>
              </a:rPr>
              <a:t>Оңтүстік-батыстан </a:t>
            </a:r>
            <a:r>
              <a:rPr lang="kk-KZ" sz="1200" kern="1400" dirty="0" smtClean="0">
                <a:solidFill>
                  <a:srgbClr val="000000"/>
                </a:solidFill>
                <a:latin typeface="Times New Roman"/>
                <a:ea typeface="Times New Roman"/>
              </a:rPr>
              <a:t>жел </a:t>
            </a:r>
            <a:r>
              <a:rPr lang="kk-KZ" sz="1200" kern="1400" dirty="0">
                <a:solidFill>
                  <a:srgbClr val="000000"/>
                </a:solidFill>
                <a:latin typeface="Times New Roman"/>
                <a:ea typeface="Times New Roman"/>
              </a:rPr>
              <a:t>соғады, күші түнде </a:t>
            </a:r>
            <a:r>
              <a:rPr lang="kk-KZ" sz="1200" kern="1400" dirty="0" smtClean="0">
                <a:solidFill>
                  <a:srgbClr val="000000"/>
                </a:solidFill>
                <a:latin typeface="Times New Roman"/>
                <a:ea typeface="Times New Roman"/>
              </a:rPr>
              <a:t>0-5,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7-12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22-24 </a:t>
            </a:r>
            <a:r>
              <a:rPr lang="kk-KZ" sz="1200" kern="1400" dirty="0">
                <a:solidFill>
                  <a:srgbClr val="000000"/>
                </a:solidFill>
                <a:latin typeface="Times New Roman"/>
                <a:ea typeface="Times New Roman"/>
              </a:rPr>
              <a:t>жылы, күндіз </a:t>
            </a:r>
            <a:r>
              <a:rPr lang="kk-KZ" sz="1200" kern="1400" dirty="0" smtClean="0">
                <a:solidFill>
                  <a:srgbClr val="000000"/>
                </a:solidFill>
                <a:latin typeface="Times New Roman"/>
                <a:ea typeface="Times New Roman"/>
              </a:rPr>
              <a:t>35-37 </a:t>
            </a:r>
            <a:r>
              <a:rPr lang="kk-KZ" sz="1200" kern="1400" dirty="0">
                <a:solidFill>
                  <a:srgbClr val="000000"/>
                </a:solidFill>
                <a:latin typeface="Times New Roman"/>
                <a:ea typeface="Times New Roman"/>
              </a:rPr>
              <a:t>градус қатты ыстық.</a:t>
            </a:r>
            <a:endParaRPr lang="kk-KZ" altLang="ru-RU" sz="1200" b="1" kern="1400" dirty="0">
              <a:solidFill>
                <a:srgbClr val="000000"/>
              </a:solidFill>
              <a:latin typeface="Times New Roman"/>
              <a:cs typeface="Times New Roman" pitchFamily="18" charset="0"/>
            </a:endParaRPr>
          </a:p>
          <a:p>
            <a:pPr algn="just">
              <a:buFont typeface="Arial" pitchFamily="34" charset="0"/>
              <a:buNone/>
            </a:pPr>
            <a:endParaRPr lang="ru-RU" altLang="ru-RU" sz="1200" b="1" dirty="0" smtClean="0">
              <a:latin typeface="Times New Roman" pitchFamily="18" charset="0"/>
              <a:cs typeface="Times New Roman" pitchFamily="18" charset="0"/>
            </a:endParaRPr>
          </a:p>
          <a:p>
            <a:pPr algn="just">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a:t>
            </a:r>
            <a:r>
              <a:rPr lang="kk-KZ" sz="1200" kern="1400" dirty="0">
                <a:solidFill>
                  <a:srgbClr val="000000"/>
                </a:solidFill>
                <a:latin typeface="Times New Roman"/>
                <a:ea typeface="Times New Roman"/>
              </a:rPr>
              <a:t>, жауын-шашынсыз. </a:t>
            </a:r>
            <a:r>
              <a:rPr lang="kk-KZ" sz="1200" kern="1400" dirty="0" smtClean="0">
                <a:solidFill>
                  <a:srgbClr val="000000"/>
                </a:solidFill>
                <a:latin typeface="Times New Roman"/>
                <a:ea typeface="Times New Roman"/>
              </a:rPr>
              <a:t>Оңтүстік-батыстан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2-7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23-25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0781"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8256" y="2278256"/>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Ихсанова</a:t>
            </a:r>
            <a:r>
              <a:rPr lang="ru-RU" altLang="ru-RU" sz="1200" b="1" i="1" dirty="0" smtClean="0">
                <a:solidFill>
                  <a:srgbClr val="000000"/>
                </a:solidFill>
                <a:latin typeface="Times New Roman" pitchFamily="18" charset="0"/>
                <a:cs typeface="Times New Roman" pitchFamily="18" charset="0"/>
              </a:rPr>
              <a:t> М.</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21989</TotalTime>
  <Words>587</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3797</cp:revision>
  <cp:lastPrinted>2023-02-06T06:57:51Z</cp:lastPrinted>
  <dcterms:created xsi:type="dcterms:W3CDTF">2018-03-27T06:03:00Z</dcterms:created>
  <dcterms:modified xsi:type="dcterms:W3CDTF">2024-07-22T07:34:55Z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