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0290160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39890662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879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0.176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0.389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0.048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23 июля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22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июля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79388"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северный 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23-25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37-39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июля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северный 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24-26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Н.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Бақытжан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14111</TotalTime>
  <Words>587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3103</cp:revision>
  <cp:lastPrinted>2021-07-01T03:56:27Z</cp:lastPrinted>
  <dcterms:created xsi:type="dcterms:W3CDTF">2018-03-27T06:03:00Z</dcterms:created>
  <dcterms:modified xsi:type="dcterms:W3CDTF">2024-07-22T06:55:26Z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