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65916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665" y="249128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377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временами туман. Ветер северо-западный 5-10 м/с. Температура воздуха ночью 21-23, днем 29-31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4654" y="344490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26419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3421</cp:revision>
  <cp:lastPrinted>2021-10-15T03:50:29Z</cp:lastPrinted>
  <dcterms:created xsi:type="dcterms:W3CDTF">2018-03-27T06:03:00Z</dcterms:created>
  <dcterms:modified xsi:type="dcterms:W3CDTF">2024-07-22T07:38:11Z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