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3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218605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0658" y="2009815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2024 года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50658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33992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24139</TotalTime>
  <Words>670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4006</cp:revision>
  <cp:lastPrinted>2021-10-18T15:52:53Z</cp:lastPrinted>
  <dcterms:created xsi:type="dcterms:W3CDTF">2018-03-27T06:03:00Z</dcterms:created>
  <dcterms:modified xsi:type="dcterms:W3CDTF">2024-07-22T07:33:36Z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