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36347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4-16°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8773" y="224157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54314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259257"/>
            <a:ext cx="4804064" cy="4206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20702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3735</cp:revision>
  <cp:lastPrinted>2021-07-01T03:56:27Z</cp:lastPrinted>
  <dcterms:created xsi:type="dcterms:W3CDTF">2018-03-27T06:03:00Z</dcterms:created>
  <dcterms:modified xsi:type="dcterms:W3CDTF">2024-07-22T07:17:55Z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