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76641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441784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облачность,без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осадков. Ветер юго-западный 5-10 м/с. Температура воздуха ночью 21-23, днем 35-37 тепла.</a:t>
            </a:r>
          </a:p>
          <a:p>
            <a:pPr algn="just"/>
            <a:endParaRPr lang="kk-KZ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 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21-23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13674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3171</cp:revision>
  <cp:lastPrinted>2021-07-01T03:56:27Z</cp:lastPrinted>
  <dcterms:created xsi:type="dcterms:W3CDTF">2018-03-27T06:03:00Z</dcterms:created>
  <dcterms:modified xsi:type="dcterms:W3CDTF">2024-07-22T07:05:20Z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