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40FB2B4-34D8-4259-B448-A9547E49AC0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914575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90FF0-ED71-4397-94DB-8380F581D1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0ACC3-9933-4081-A8DB-CC2130D8E5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D8CE8-71F8-4E52-BE57-5B0EF89AC6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C00B5-EE95-4579-AAE5-9F8A48335A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FDA95-6EAB-435E-99D9-D0A3847DE8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45388-0473-4CEB-A2FF-55E173FBE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287CE-1200-4F7C-A045-866750E478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E505E-9737-431E-865B-947F809701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48C1E-6A74-4B83-AE68-67CA6E6D67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D98C8-25A3-48AB-AC03-43F3D56BE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E1BEA-FC60-4C38-A213-D7570F4157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29E11DB-2383-4750-BB92-59AC56F566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4300"/>
            <a:ext cx="4830763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000" dirty="0" smtClean="0">
                <a:solidFill>
                  <a:schemeClr val="tx1"/>
                </a:solidFill>
              </a:rPr>
              <a:t>Переменная </a:t>
            </a:r>
            <a:r>
              <a:rPr lang="ru-RU" sz="1000" dirty="0">
                <a:solidFill>
                  <a:schemeClr val="tx1"/>
                </a:solidFill>
              </a:rPr>
              <a:t>облачность, в конце дня небольшой дождь, гроза. Ветер юго-западный 3- 8, при грозе порывы 15 м/с. Температура воздуха ночью 19-21, днем 32-34 тепла</a:t>
            </a:r>
            <a:r>
              <a:rPr lang="ru-RU" sz="1000" dirty="0" smtClean="0">
                <a:solidFill>
                  <a:schemeClr val="tx1"/>
                </a:solidFill>
              </a:rPr>
              <a:t>.</a:t>
            </a:r>
            <a:endParaRPr lang="en-US" sz="1000" dirty="0" smtClean="0">
              <a:solidFill>
                <a:schemeClr val="tx1"/>
              </a:solidFill>
            </a:endParaRP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3-8, при грозе порывы 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947403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21167</TotalTime>
  <Words>789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4838</cp:revision>
  <cp:lastPrinted>2021-07-01T09:11:30Z</cp:lastPrinted>
  <dcterms:created xsi:type="dcterms:W3CDTF">2018-03-27T06:03:00Z</dcterms:created>
  <dcterms:modified xsi:type="dcterms:W3CDTF">2024-07-22T07:06:43Z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