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488866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21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21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9720077"/>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21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22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түнде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 найзағай. Солтүстік-батыстан жел соғады, күші 9-14 м/с. Ауа температурасы түнде 15-17, күндіз 26-28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22 шілдеде, түнде 23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30121</TotalTime>
  <Words>615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5210</cp:revision>
  <cp:lastPrinted>2023-01-16T10:13:34Z</cp:lastPrinted>
  <dcterms:created xsi:type="dcterms:W3CDTF">2018-03-27T06:03:00Z</dcterms:created>
  <dcterms:modified xsi:type="dcterms:W3CDTF">2024-07-21T06:18:44Z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