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757416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21 </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Солтүстік-шығыстан соғатын жел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оңтүстік-батысқа </a:t>
            </a:r>
            <a:r>
              <a:rPr lang="kk-KZ" sz="1200" kern="1400" dirty="0">
                <a:solidFill>
                  <a:srgbClr val="000000"/>
                </a:solidFill>
                <a:latin typeface="Times New Roman" panose="02020603050405020304" pitchFamily="18" charset="0"/>
                <a:ea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3-8, күндіз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күндіз 27-29 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 Ауа температурасы 15-17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312129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21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7029" y="265567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ластаушы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20548</TotalTime>
  <Words>583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3983</cp:revision>
  <cp:lastPrinted>2021-07-01T07:38:07Z</cp:lastPrinted>
  <dcterms:created xsi:type="dcterms:W3CDTF">2018-03-27T06:03:00Z</dcterms:created>
  <dcterms:modified xsi:type="dcterms:W3CDTF">2024-07-21T08:22:22Z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