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731750743"/>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20</a:t>
                      </a:r>
                      <a:r>
                        <a:rPr lang="kk-KZ" altLang="x-none" sz="1600" b="1" i="1" dirty="0" smtClean="0">
                          <a:solidFill>
                            <a:srgbClr val="002060"/>
                          </a:solidFill>
                          <a:latin typeface="Times New Roman" panose="02020603050405020304" pitchFamily="18" charset="0"/>
                          <a:cs typeface="Times New Roman" panose="02020603050405020304" pitchFamily="18" charset="0"/>
                        </a:rPr>
                        <a:t>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21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184858196"/>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0.018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0.075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1352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80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0.398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22 </a:t>
            </a:r>
            <a:r>
              <a:rPr lang="kk-KZ" altLang="ru-RU" sz="1200" b="1" dirty="0" smtClean="0">
                <a:solidFill>
                  <a:srgbClr val="000000"/>
                </a:solidFill>
                <a:latin typeface="Times New Roman" panose="02020603050405020304" pitchFamily="18" charset="0"/>
                <a:cs typeface="Times New Roman" panose="02020603050405020304" pitchFamily="18" charset="0"/>
              </a:rPr>
              <a:t>шілдеге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21 </a:t>
            </a:r>
            <a:r>
              <a:rPr lang="ru-RU" altLang="ru-RU" sz="12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23 </a:t>
            </a:r>
            <a:r>
              <a:rPr lang="kk-KZ" altLang="ru-RU" sz="1200" b="1" dirty="0" smtClean="0">
                <a:solidFill>
                  <a:srgbClr val="000000"/>
                </a:solidFill>
                <a:latin typeface="Times New Roman" panose="02020603050405020304" pitchFamily="18" charset="0"/>
                <a:cs typeface="Times New Roman" panose="02020603050405020304" pitchFamily="18" charset="0"/>
              </a:rPr>
              <a:t>шілде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200" dirty="0">
                <a:solidFill>
                  <a:srgbClr val="000000"/>
                </a:solidFill>
                <a:latin typeface="Times New Roman" panose="02020603050405020304" pitchFamily="18" charset="0"/>
                <a:cs typeface="Times New Roman" panose="02020603050405020304" pitchFamily="18" charset="0"/>
                <a:sym typeface="+mn-ea"/>
              </a:rPr>
              <a:t>,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солтүстіктен </a:t>
            </a:r>
            <a:r>
              <a:rPr lang="ru-RU" sz="1200" dirty="0" smtClean="0">
                <a:solidFill>
                  <a:srgbClr val="000000"/>
                </a:solidFill>
                <a:latin typeface="Times New Roman" panose="02020603050405020304" pitchFamily="18" charset="0"/>
                <a:cs typeface="Times New Roman" panose="02020603050405020304" pitchFamily="18" charset="0"/>
                <a:sym typeface="+mn-ea"/>
              </a:rPr>
              <a:t>7</a:t>
            </a:r>
            <a:r>
              <a:rPr lang="kk-KZ" sz="1200" dirty="0" smtClean="0">
                <a:solidFill>
                  <a:srgbClr val="000000"/>
                </a:solidFill>
                <a:latin typeface="Times New Roman" panose="02020603050405020304" pitchFamily="18" charset="0"/>
                <a:cs typeface="Times New Roman" panose="02020603050405020304" pitchFamily="18" charset="0"/>
                <a:sym typeface="+mn-ea"/>
              </a:rPr>
              <a:t>-12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21-23,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34-36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23 </a:t>
            </a:r>
            <a:r>
              <a:rPr lang="kk-KZ" altLang="ru-RU" sz="1200" b="1" dirty="0" smtClean="0">
                <a:solidFill>
                  <a:srgbClr val="000000"/>
                </a:solidFill>
                <a:latin typeface="Times New Roman" panose="02020603050405020304" pitchFamily="18" charset="0"/>
                <a:cs typeface="Times New Roman" panose="02020603050405020304" pitchFamily="18" charset="0"/>
              </a:rPr>
              <a:t>шілдеге</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22 </a:t>
            </a:r>
            <a:r>
              <a:rPr lang="ru-RU" altLang="ru-RU" sz="12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23 </a:t>
            </a:r>
            <a:r>
              <a:rPr lang="kk-KZ" altLang="ru-RU" sz="1200" b="1" dirty="0" smtClean="0">
                <a:solidFill>
                  <a:srgbClr val="000000"/>
                </a:solidFill>
                <a:latin typeface="Times New Roman" panose="02020603050405020304" pitchFamily="18" charset="0"/>
                <a:cs typeface="Times New Roman" panose="02020603050405020304" pitchFamily="18" charset="0"/>
              </a:rPr>
              <a:t>шілде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200" dirty="0">
                <a:solidFill>
                  <a:srgbClr val="000000"/>
                </a:solidFill>
                <a:latin typeface="Times New Roman" panose="02020603050405020304" pitchFamily="18" charset="0"/>
                <a:cs typeface="Times New Roman" panose="02020603050405020304" pitchFamily="18" charset="0"/>
                <a:sym typeface="+mn-ea"/>
              </a:rPr>
              <a:t>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солтүстіктен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7-12</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22-24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2024 </a:t>
            </a:r>
            <a:r>
              <a:rPr lang="ru-RU" sz="1200" dirty="0" err="1">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22 </a:t>
            </a:r>
            <a:r>
              <a:rPr lang="ru-RU" sz="1200" dirty="0" err="1" smtClean="0">
                <a:solidFill>
                  <a:schemeClr val="tx1"/>
                </a:solidFill>
                <a:latin typeface="Times New Roman" pitchFamily="18" charset="0"/>
                <a:cs typeface="Times New Roman" pitchFamily="18" charset="0"/>
              </a:rPr>
              <a:t>шілде</a:t>
            </a:r>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23 </a:t>
            </a:r>
            <a:r>
              <a:rPr lang="kk-KZ" sz="1200" dirty="0" smtClean="0">
                <a:solidFill>
                  <a:schemeClr val="tx1"/>
                </a:solidFill>
                <a:latin typeface="Times New Roman" pitchFamily="18" charset="0"/>
                <a:cs typeface="Times New Roman" pitchFamily="18" charset="0"/>
              </a:rPr>
              <a:t>шілдеге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6"/>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xmlns=""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dirty="0" smtClean="0">
                            <a:latin typeface="Times New Roman" panose="02020603050405020304" pitchFamily="18" charset="0"/>
                            <a:ea typeface="Times New Roman" panose="02020603050405020304" pitchFamily="18" charset="0"/>
                            <a:cs typeface="Times New Roman" panose="02020603050405020304" pitchFamily="18" charset="0"/>
                          </a:rPr>
                          <a:t>./</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Маратқызы Ж.</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xmlns=""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xmlns=""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14708</TotalTime>
  <Words>550</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3185</cp:revision>
  <cp:lastPrinted>2021-07-01T07:38:07Z</cp:lastPrinted>
  <dcterms:created xsi:type="dcterms:W3CDTF">2018-03-27T06:03:00Z</dcterms:created>
  <dcterms:modified xsi:type="dcterms:W3CDTF">2024-07-21T05:57:27Z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