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46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477518"/>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бұршақ. Оңтүстік-шығыстан соғатын жел солтүстік-батысқа ауысады, күші 5-10, күндіз екпіні 15-18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солтүстік-батыстан соғады, күші 2-7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3082005"/>
              </p:ext>
            </p:extLst>
          </p:nvPr>
        </p:nvGraphicFramePr>
        <p:xfrm>
          <a:off x="5023995"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19362</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3689</cp:revision>
  <cp:lastPrinted>2021-07-01T03:56:27Z</cp:lastPrinted>
  <dcterms:created xsi:type="dcterms:W3CDTF">2018-03-27T06:03:00Z</dcterms:created>
  <dcterms:modified xsi:type="dcterms:W3CDTF">2024-07-21T08:27:03Z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