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1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7616695"/>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және күндіз 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бұршақ.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ңтүстік-батыстан соғатын жел солтүстік-батысқа ауысады, күші 5-10, күндіз екпіні 15-18 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солтүстік-батыстан соғады, күші 2-7 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84779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19443</TotalTime>
  <Words>590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3751</cp:revision>
  <cp:lastPrinted>2021-07-01T03:56:27Z</cp:lastPrinted>
  <dcterms:created xsi:type="dcterms:W3CDTF">2018-03-27T06:03:00Z</dcterms:created>
  <dcterms:modified xsi:type="dcterms:W3CDTF">2024-07-21T08:23:52Z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