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57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39977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smtClean="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5-10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күндіз 29-31 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a:t>
            </a:r>
            <a:r>
              <a:rPr lang="kk-KZ" altLang="ru-RU"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18-20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2156283"/>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19857</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3813</cp:revision>
  <cp:lastPrinted>2021-07-01T07:38:07Z</cp:lastPrinted>
  <dcterms:created xsi:type="dcterms:W3CDTF">2018-03-27T06:03:00Z</dcterms:created>
  <dcterms:modified xsi:type="dcterms:W3CDTF">2024-07-21T07:30:08Z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