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713358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21</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жаңбыр </a:t>
            </a:r>
            <a:r>
              <a:rPr lang="kk-KZ" sz="1200" dirty="0">
                <a:latin typeface="Times New Roman" pitchFamily="18" charset="0"/>
                <a:cs typeface="Times New Roman" pitchFamily="18" charset="0"/>
              </a:rPr>
              <a:t>жауады, найзағай болады. </a:t>
            </a:r>
            <a:r>
              <a:rPr lang="kk-KZ" sz="1200" dirty="0" smtClean="0">
                <a:latin typeface="Times New Roman" pitchFamily="18" charset="0"/>
                <a:cs typeface="Times New Roman" pitchFamily="18" charset="0"/>
              </a:rPr>
              <a:t>Оңтүстік-батыстан, 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23 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Желдің бағыты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солтүстік-шығысқа ауысады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503549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1486"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22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23 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18169</TotalTime>
  <Words>524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4555</cp:revision>
  <cp:lastPrinted>2021-07-01T07:38:07Z</cp:lastPrinted>
  <dcterms:created xsi:type="dcterms:W3CDTF">2018-03-27T06:03:00Z</dcterms:created>
  <dcterms:modified xsi:type="dcterms:W3CDTF">2024-07-21T09:21:59Z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