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92" d="100"/>
          <a:sy n="92" d="100"/>
        </p:scale>
        <p:origin x="-9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635218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ru-RU" altLang="ru-RU" sz="1300" b="1" dirty="0" smtClean="0">
                <a:latin typeface="Times New Roman" panose="02020603050405020304" pitchFamily="18" charset="0"/>
                <a:cs typeface="Times New Roman" panose="02020603050405020304" pitchFamily="18" charset="0"/>
              </a:rPr>
              <a:t>22</a:t>
            </a:r>
            <a:r>
              <a:rPr lang="kk-KZ" sz="1300" b="1" dirty="0" smtClean="0">
                <a:solidFill>
                  <a:srgbClr val="000000"/>
                </a:solidFill>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a:t>
            </a:r>
            <a:r>
              <a:rPr lang="ru-RU" sz="1000" b="1" dirty="0" smtClean="0">
                <a:solidFill>
                  <a:srgbClr val="000000"/>
                </a:solidFill>
                <a:latin typeface="Times New Roman" panose="02020603050405020304" pitchFamily="18" charset="0"/>
                <a:cs typeface="Times New Roman" panose="02020603050405020304" pitchFamily="18" charset="0"/>
              </a:rPr>
              <a:t>21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smtClean="0">
                <a:solidFill>
                  <a:srgbClr val="000000"/>
                </a:solidFill>
                <a:latin typeface="Times New Roman" panose="02020603050405020304" pitchFamily="18" charset="0"/>
                <a:cs typeface="Times New Roman" panose="02020603050405020304" pitchFamily="18" charset="0"/>
              </a:rPr>
              <a:t>22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жаңбыр жауады, найзағай күтіледі.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smtClean="0">
                <a:solidFill>
                  <a:srgbClr val="000000"/>
                </a:solidFill>
                <a:latin typeface="Times New Roman" panose="02020603050405020304" pitchFamily="18" charset="0"/>
                <a:cs typeface="Times New Roman" panose="02020603050405020304" pitchFamily="18" charset="0"/>
              </a:rPr>
              <a:t>23 </a:t>
            </a:r>
            <a:r>
              <a:rPr lang="kk-KZ" sz="1300" b="1" dirty="0">
                <a:solidFill>
                  <a:srgbClr val="000000"/>
                </a:solidFill>
                <a:latin typeface="Times New Roman" panose="02020603050405020304" pitchFamily="18" charset="0"/>
                <a:cs typeface="Times New Roman" panose="02020603050405020304" pitchFamily="18" charset="0"/>
              </a:rPr>
              <a:t>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a:t>
            </a:r>
            <a:r>
              <a:rPr lang="ru-RU" sz="1000" b="1" dirty="0" smtClean="0">
                <a:solidFill>
                  <a:srgbClr val="000000"/>
                </a:solidFill>
                <a:latin typeface="Times New Roman" panose="02020603050405020304" pitchFamily="18" charset="0"/>
                <a:cs typeface="Times New Roman" panose="02020603050405020304" pitchFamily="18" charset="0"/>
              </a:rPr>
              <a:t>22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smtClean="0">
                <a:solidFill>
                  <a:srgbClr val="000000"/>
                </a:solidFill>
                <a:latin typeface="Times New Roman" panose="02020603050405020304" pitchFamily="18" charset="0"/>
                <a:cs typeface="Times New Roman" panose="02020603050405020304" pitchFamily="18" charset="0"/>
              </a:rPr>
              <a:t>23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жаңбыр жауады.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01107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3</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0.02</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5</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0.018</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118</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0.236</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374</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0.075</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a:ea typeface="Calibri"/>
                          <a:cs typeface="Times New Roman"/>
                        </a:rPr>
                        <a:t>0</a:t>
                      </a:r>
                      <a:endParaRPr lang="ru-RU" sz="110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0.001</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a:ea typeface="Calibri"/>
                          <a:cs typeface="Times New Roman"/>
                        </a:rPr>
                        <a:t>0.001</a:t>
                      </a:r>
                      <a:endParaRPr lang="ru-RU" sz="1100" dirty="0">
                        <a:effectLst/>
                        <a:latin typeface="Calibri"/>
                        <a:ea typeface="Calibri"/>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16727</TotalTime>
  <Words>535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3188</cp:revision>
  <cp:lastPrinted>2021-07-01T07:38:07Z</cp:lastPrinted>
  <dcterms:created xsi:type="dcterms:W3CDTF">2018-03-27T06:03:00Z</dcterms:created>
  <dcterms:modified xsi:type="dcterms:W3CDTF">2024-07-21T07:36:44Z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