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544384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21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күндіз жаңбыр, </a:t>
            </a:r>
            <a:r>
              <a:rPr lang="kk-KZ" sz="1200" dirty="0" smtClean="0">
                <a:latin typeface="Times New Roman" pitchFamily="18" charset="0"/>
                <a:cs typeface="Times New Roman" pitchFamily="18" charset="0"/>
              </a:rPr>
              <a:t>найзағай, бұршақ. </a:t>
            </a:r>
            <a:r>
              <a:rPr lang="kk-KZ" sz="1200" dirty="0" smtClean="0">
                <a:latin typeface="Times New Roman" pitchFamily="18" charset="0"/>
                <a:cs typeface="Times New Roman" pitchFamily="18" charset="0"/>
              </a:rPr>
              <a:t>Түнде және таңертең тұман </a:t>
            </a:r>
            <a:r>
              <a:rPr lang="kk-KZ" sz="1200" smtClean="0">
                <a:latin typeface="Times New Roman" pitchFamily="18" charset="0"/>
                <a:cs typeface="Times New Roman" pitchFamily="18" charset="0"/>
              </a:rPr>
              <a:t>күтіледі</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9-14 м/с. Ауа температурасы түнде 15-17, күндіз 24-26 градус жылы.</a:t>
            </a:r>
          </a:p>
          <a:p>
            <a:pPr algn="ctr"/>
            <a:r>
              <a:rPr lang="kk-KZ" sz="1200" b="1" dirty="0">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23</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Оңтүстік-шығыстан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16-18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22 шілдеге</a:t>
            </a:r>
            <a:r>
              <a:rPr lang="kk-KZ" sz="1100" dirty="0">
                <a:solidFill>
                  <a:srgbClr val="000000"/>
                </a:solidFill>
                <a:latin typeface="Times New Roman" pitchFamily="18" charset="0"/>
                <a:cs typeface="Times New Roman" pitchFamily="18" charset="0"/>
              </a:rPr>
              <a:t>, 23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15282</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4978</cp:revision>
  <cp:lastPrinted>2021-07-01T03:56:27Z</cp:lastPrinted>
  <dcterms:created xsi:type="dcterms:W3CDTF">2018-03-27T06:03:00Z</dcterms:created>
  <dcterms:modified xsi:type="dcterms:W3CDTF">2024-07-21T07:32:11Z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