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6" d="100"/>
          <a:sy n="96" d="100"/>
        </p:scale>
        <p:origin x="46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8006198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200602"/>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21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найзағай</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бұршақ</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соғатын жел солтүстік-батысқа ауысады, күші 5-10, күндіз екпіні 15-18 м/с</a:t>
            </a:r>
            <a:r>
              <a:rPr lang="kk-KZ" sz="1200" dirty="0" smtClean="0">
                <a:latin typeface="Times New Roman" panose="02020603050405020304" pitchFamily="18" charset="0"/>
                <a:cs typeface="Times New Roman" panose="02020603050405020304" pitchFamily="18" charset="0"/>
              </a:rPr>
              <a:t>.</a:t>
            </a:r>
            <a:r>
              <a:rPr lang="kk-KZ" sz="1200" dirty="0" smtClean="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14-16°,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 </a:t>
            </a:r>
            <a:r>
              <a:rPr lang="kk-KZ" sz="1200" dirty="0" smtClean="0">
                <a:solidFill>
                  <a:prstClr val="black"/>
                </a:solidFill>
                <a:latin typeface="Times New Roman" pitchFamily="18" charset="0"/>
                <a:cs typeface="Times New Roman" pitchFamily="18" charset="0"/>
              </a:rPr>
              <a:t>жылы.</a:t>
            </a:r>
          </a:p>
          <a:p>
            <a:pPr lvl="0" indent="185738" algn="just"/>
            <a:endParaRPr lang="kk-KZ" sz="100" dirty="0" smtClean="0">
              <a:solidFill>
                <a:prstClr val="black"/>
              </a:solidFill>
              <a:latin typeface="Times New Roman" pitchFamily="18" charset="0"/>
              <a:cs typeface="Times New Roman" pitchFamily="18" charset="0"/>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22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23</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Көшпелі бұлтты,</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92445" y="227404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95282" y="315120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16517212"/>
              </p:ext>
            </p:extLst>
          </p:nvPr>
        </p:nvGraphicFramePr>
        <p:xfrm>
          <a:off x="4981050"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22281</TotalTime>
  <Words>622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3922</cp:revision>
  <cp:lastPrinted>2021-07-01T03:56:27Z</cp:lastPrinted>
  <dcterms:created xsi:type="dcterms:W3CDTF">2018-03-27T06:03:00Z</dcterms:created>
  <dcterms:modified xsi:type="dcterms:W3CDTF">2024-07-21T08:27:11Z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