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69" d="100"/>
          <a:sy n="69" d="100"/>
        </p:scale>
        <p:origin x="72"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63119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№203</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8944613"/>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0,035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686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0,137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32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0,161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9</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1,163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8</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0,042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22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21 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22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солтүстік-батыстан соғады, күші 9-14 м/с. Ауа температурасы түнде 17-19, күндіз 32-34 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23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22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23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солтүстік-батыстан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20-22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22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23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26374</TotalTime>
  <Words>602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5125</cp:revision>
  <cp:lastPrinted>2021-07-01T03:56:27Z</cp:lastPrinted>
  <dcterms:created xsi:type="dcterms:W3CDTF">2018-03-27T06:03:00Z</dcterms:created>
  <dcterms:modified xsi:type="dcterms:W3CDTF">2024-07-21T07:24:12Z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