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6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6547864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9449131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61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09</a:t>
                      </a:r>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a:solidFill>
                  <a:srgbClr val="000000"/>
                </a:solidFill>
                <a:latin typeface="Times New Roman"/>
                <a:ea typeface="Times New Roman"/>
              </a:rPr>
              <a:t>жауын-шашынсыз. Солтүстік-батыстан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түнде 2-7, күндіз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23-25 </a:t>
            </a:r>
            <a:r>
              <a:rPr lang="kk-KZ" sz="1200" kern="1400" dirty="0">
                <a:solidFill>
                  <a:srgbClr val="000000"/>
                </a:solidFill>
                <a:latin typeface="Times New Roman"/>
                <a:ea typeface="Times New Roman"/>
              </a:rPr>
              <a:t>жылы, күндіз </a:t>
            </a:r>
            <a:r>
              <a:rPr lang="kk-KZ" sz="1200" kern="1400" dirty="0" smtClean="0">
                <a:solidFill>
                  <a:srgbClr val="000000"/>
                </a:solidFill>
                <a:latin typeface="Times New Roman"/>
                <a:ea typeface="Times New Roman"/>
              </a:rPr>
              <a:t>35-37 </a:t>
            </a:r>
            <a:r>
              <a:rPr lang="kk-KZ" sz="1200" kern="1400" dirty="0">
                <a:solidFill>
                  <a:srgbClr val="000000"/>
                </a:solidFill>
                <a:latin typeface="Times New Roman"/>
                <a:ea typeface="Times New Roman"/>
              </a:rPr>
              <a:t>градус қатты ыстық.</a:t>
            </a:r>
            <a:endParaRPr lang="kk-KZ" altLang="ru-RU" sz="1200" b="1" kern="1400" dirty="0">
              <a:solidFill>
                <a:srgbClr val="000000"/>
              </a:solidFill>
              <a:latin typeface="Times New Roman"/>
              <a:cs typeface="Times New Roman" pitchFamily="18" charset="0"/>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24-26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21988</TotalTime>
  <Words>588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3796</cp:revision>
  <cp:lastPrinted>2023-02-06T06:57:51Z</cp:lastPrinted>
  <dcterms:created xsi:type="dcterms:W3CDTF">2018-03-27T06:03:00Z</dcterms:created>
  <dcterms:modified xsi:type="dcterms:W3CDTF">2024-07-21T07:56:51Z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