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324" y="-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208723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5-10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26-28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1300" smtClean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дождь. Ветер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286249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0.236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374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0.075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0.001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0.001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19905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3257</cp:revision>
  <cp:lastPrinted>2021-07-01T03:56:27Z</cp:lastPrinted>
  <dcterms:created xsi:type="dcterms:W3CDTF">2018-03-27T06:03:00Z</dcterms:created>
  <dcterms:modified xsi:type="dcterms:W3CDTF">2024-07-21T07:36:42Z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