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100" d="100"/>
          <a:sy n="100" d="100"/>
        </p:scale>
        <p:origin x="78" y="27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23635657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203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июля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06548440"/>
              </p:ext>
            </p:extLst>
          </p:nvPr>
        </p:nvGraphicFramePr>
        <p:xfrm>
          <a:off x="5007188" y="4360595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0.068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0.696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462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.2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1.075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21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июля 2024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июля 2024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, временами дождь, гроза.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северо-западн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ый 9-14, ночью порывы 15-20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. Температура 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23-25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днем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29-31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тепла.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23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июля 2024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5-10 м/с. Температура воздуха ночью </a:t>
            </a:r>
            <a:r>
              <a:rPr lang="kk-KZ" sz="11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22-24 тепла</a:t>
            </a:r>
            <a:r>
              <a:rPr lang="kk-KZ" sz="11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Иляс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ова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26313</TotalTime>
  <Words>597</Words>
  <Application>Microsoft Office PowerPoint</Application>
  <PresentationFormat>Лист A4 (210x297 мм)</PresentationFormat>
  <Paragraphs>87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3420</cp:revision>
  <cp:lastPrinted>2021-10-15T03:50:29Z</cp:lastPrinted>
  <dcterms:created xsi:type="dcterms:W3CDTF">2018-03-27T06:03:00Z</dcterms:created>
  <dcterms:modified xsi:type="dcterms:W3CDTF">2024-07-21T06:48:05Z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