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9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056749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 с переходом на 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до 08 ч. 23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0658" y="223086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24239" y="31276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74612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24116</TotalTime>
  <Words>679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4004</cp:revision>
  <cp:lastPrinted>2021-10-18T15:52:53Z</cp:lastPrinted>
  <dcterms:created xsi:type="dcterms:W3CDTF">2018-03-27T06:03:00Z</dcterms:created>
  <dcterms:modified xsi:type="dcterms:W3CDTF">2024-07-21T08:27:13Z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