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6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40FB2B4-34D8-4259-B448-A9547E49AC0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90FF0-ED71-4397-94DB-8380F581D1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0ACC3-9933-4081-A8DB-CC2130D8E5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D8CE8-71F8-4E52-BE57-5B0EF89AC6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C00B5-EE95-4579-AAE5-9F8A48335A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FDA95-6EAB-435E-99D9-D0A3847DE8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45388-0473-4CEB-A2FF-55E173FBE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287CE-1200-4F7C-A045-866750E478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E505E-9737-431E-865B-947F809701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48C1E-6A74-4B83-AE68-67CA6E6D67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D98C8-25A3-48AB-AC03-43F3D56BE2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E1BEA-FC60-4C38-A213-D7570F4157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29E11DB-2383-4750-BB92-59AC56F566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203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4300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000" dirty="0">
                <a:solidFill>
                  <a:schemeClr val="tx1"/>
                </a:solidFill>
              </a:rPr>
              <a:t>П</a:t>
            </a:r>
            <a:r>
              <a:rPr lang="ru-RU" sz="1000" dirty="0" err="1">
                <a:solidFill>
                  <a:schemeClr val="tx1"/>
                </a:solidFill>
              </a:rPr>
              <a:t>еременная</a:t>
            </a:r>
            <a:r>
              <a:rPr lang="ru-RU" sz="1000" dirty="0">
                <a:solidFill>
                  <a:schemeClr val="tx1"/>
                </a:solidFill>
              </a:rPr>
              <a:t> облачность, без осадков. Ветер юго-западный 3-8 м/с. Температура воздуха ночью 19-21, днем 32-34 тепла. </a:t>
            </a:r>
            <a:endParaRPr lang="ru-RU" sz="10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20-22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 </a:t>
            </a:r>
            <a:r>
              <a:rPr lang="ru-RU" altLang="ru-RU" b="1" dirty="0">
                <a:solidFill>
                  <a:schemeClr val="tx1"/>
                </a:solidFill>
              </a:rPr>
              <a:t>июля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126869"/>
              </p:ext>
            </p:extLst>
          </p:nvPr>
        </p:nvGraphicFramePr>
        <p:xfrm>
          <a:off x="4964113" y="4116388"/>
          <a:ext cx="4816475" cy="2046288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4557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Г.А. </a:t>
            </a:r>
            <a:r>
              <a:rPr lang="ru-RU" altLang="ru-RU" sz="10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21162</TotalTime>
  <Words>773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4834</cp:revision>
  <cp:lastPrinted>2021-07-01T09:11:30Z</cp:lastPrinted>
  <dcterms:created xsi:type="dcterms:W3CDTF">2018-03-27T06:03:00Z</dcterms:created>
  <dcterms:modified xsi:type="dcterms:W3CDTF">2024-07-21T07:07:02Z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