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7277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22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25-27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северо-западный 9-14 м/с. Температура воздуха ночью 15-17 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15533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19285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3836</cp:revision>
  <cp:lastPrinted>2021-07-01T03:56:27Z</cp:lastPrinted>
  <dcterms:created xsi:type="dcterms:W3CDTF">2018-03-27T06:03:00Z</dcterms:created>
  <dcterms:modified xsi:type="dcterms:W3CDTF">2024-07-21T07:30:43Z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