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6" d="100"/>
          <a:sy n="96" d="100"/>
        </p:scale>
        <p:origin x="46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540676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21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ию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град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го-восточный с переходом на северо-западный 5-10, днем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55284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6652" y="340836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023586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19865</TotalTime>
  <Words>620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3696</cp:revision>
  <cp:lastPrinted>2021-10-14T11:15:53Z</cp:lastPrinted>
  <dcterms:created xsi:type="dcterms:W3CDTF">2018-03-27T06:03:00Z</dcterms:created>
  <dcterms:modified xsi:type="dcterms:W3CDTF">2024-07-21T08:26:21Z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