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0" autoAdjust="0"/>
    <p:restoredTop sz="94658" autoAdjust="0"/>
  </p:normalViewPr>
  <p:slideViewPr>
    <p:cSldViewPr showGuides="1">
      <p:cViewPr varScale="1">
        <p:scale>
          <a:sx n="69" d="100"/>
          <a:sy n="69" d="100"/>
        </p:scale>
        <p:origin x="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813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20347"/>
              </p:ext>
            </p:extLst>
          </p:nvPr>
        </p:nvGraphicFramePr>
        <p:xfrm>
          <a:off x="4991355" y="4234700"/>
          <a:ext cx="4747702" cy="2147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686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1,163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северо-западный 9-14 м/с. Температура воздуха ночью 17-19, днем 32-34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23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северо-западный 7-12 м/с. Температура воздуха 20-22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26159</TotalTime>
  <Words>625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4722</cp:revision>
  <cp:lastPrinted>2021-07-01T03:56:27Z</cp:lastPrinted>
  <dcterms:created xsi:type="dcterms:W3CDTF">2018-03-27T06:03:00Z</dcterms:created>
  <dcterms:modified xsi:type="dcterms:W3CDTF">2024-07-21T07:24:10Z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