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498" y="15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4675660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203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ию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6" y="361164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115888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утром и 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гроза, град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 переходом на северо-западный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5-10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порывы 15-18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26-28°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июля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</a:p>
          <a:p>
            <a:pPr lvl="0" indent="177800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Переменная о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-7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5-17°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18773" y="2241570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ru-RU" altLang="en-US" sz="12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етеорологические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48659" y="32592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4371294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1467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471" y="601838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/ Акылбаева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20693</TotalTime>
  <Words>620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3732</cp:revision>
  <cp:lastPrinted>2021-07-01T03:56:27Z</cp:lastPrinted>
  <dcterms:created xsi:type="dcterms:W3CDTF">2018-03-27T06:03:00Z</dcterms:created>
  <dcterms:modified xsi:type="dcterms:W3CDTF">2024-07-21T08:23:55Z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