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06192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ночью дождь, гроза. Ветер северо-западный 9-14 м/с. Температура воздуха ночью 15-17, днем 26-28 тепла.    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14-16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164725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июля, ночью 23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32372</TotalTime>
  <Words>657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5407</cp:revision>
  <cp:lastPrinted>2021-11-30T05:55:24Z</cp:lastPrinted>
  <dcterms:created xsi:type="dcterms:W3CDTF">2018-03-27T06:03:00Z</dcterms:created>
  <dcterms:modified xsi:type="dcterms:W3CDTF">2024-07-21T06:21:04Z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