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8514371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9449131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2</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485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күндіз өткінші жаңбыр, найзағай. Оңтүстік-батыстан жел соғады, күші түнде 2-7, күндіз 9-14 м/с. Ауа температурасы түнде 24-26 жылы, күндіз 34-36 градус қатты ыстық.</a:t>
            </a:r>
            <a:endParaRPr lang="kk-KZ" altLang="ru-RU" sz="1200" b="1" kern="1400" dirty="0">
              <a:solidFill>
                <a:srgbClr val="000000"/>
              </a:solidFill>
              <a:latin typeface="Times New Roman"/>
              <a:cs typeface="Times New Roman" pitchFamily="18" charset="0"/>
            </a:endParaRPr>
          </a:p>
          <a:p>
            <a:pPr algn="just">
              <a:buFont typeface="Arial" pitchFamily="34" charset="0"/>
              <a:buNone/>
            </a:pPr>
            <a:endParaRPr lang="ru-RU" altLang="ru-RU" sz="1200" b="1" smtClean="0">
              <a:latin typeface="Times New Roman" pitchFamily="18" charset="0"/>
              <a:cs typeface="Times New Roman" pitchFamily="18" charset="0"/>
            </a:endParaRPr>
          </a:p>
          <a:p>
            <a:pPr algn="just">
              <a:buFont typeface="Arial" pitchFamily="34" charset="0"/>
              <a:buNone/>
            </a:pPr>
            <a:r>
              <a:rPr lang="ru-RU" altLang="ru-RU" sz="1200" b="1"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23-25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21987</TotalTime>
  <Words>592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3793</cp:revision>
  <cp:lastPrinted>2023-02-06T06:57:51Z</cp:lastPrinted>
  <dcterms:created xsi:type="dcterms:W3CDTF">2018-03-27T06:03:00Z</dcterms:created>
  <dcterms:modified xsi:type="dcterms:W3CDTF">2024-07-20T06:40:01Z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