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2775029"/>
              </p:ext>
            </p:extLst>
          </p:nvPr>
        </p:nvGraphicFramePr>
        <p:xfrm>
          <a:off x="307975" y="297787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21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22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0204"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1539567"/>
              </p:ext>
            </p:extLst>
          </p:nvPr>
        </p:nvGraphicFramePr>
        <p:xfrm>
          <a:off x="4874329" y="4221088"/>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469</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0.094</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20149</TotalTime>
  <Words>550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3859</cp:revision>
  <cp:lastPrinted>2021-07-01T07:38:07Z</cp:lastPrinted>
  <dcterms:created xsi:type="dcterms:W3CDTF">2018-03-27T06:03:00Z</dcterms:created>
  <dcterms:modified xsi:type="dcterms:W3CDTF">2024-07-20T06:15:13Z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