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69769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03184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a:t>
                      </a:r>
                      <a:r>
                        <a:rPr lang="en-US" sz="1000">
                          <a:effectLst/>
                          <a:latin typeface="Times New Roman" panose="02020603050405020304" pitchFamily="18" charset="0"/>
                          <a:ea typeface="SimSun" panose="02010600030101010101" pitchFamily="2" charset="-122"/>
                        </a:rPr>
                        <a:t>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979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r>
                        <a:rPr lang="ru-RU" sz="1000">
                          <a:effectLst/>
                          <a:latin typeface="Times New Roman" panose="02020603050405020304" pitchFamily="18" charset="0"/>
                          <a:ea typeface="SimSun" panose="02010600030101010101" pitchFamily="2" charset="-122"/>
                        </a:rPr>
                        <a:t>,</a:t>
                      </a:r>
                      <a:r>
                        <a:rPr lang="en-US" sz="1000">
                          <a:effectLst/>
                          <a:latin typeface="Times New Roman" panose="02020603050405020304" pitchFamily="18" charset="0"/>
                          <a:ea typeface="SimSun" panose="02010600030101010101" pitchFamily="2" charset="-122"/>
                        </a:rPr>
                        <a:t>196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r>
                        <a:rPr lang="ru-RU" sz="1000">
                          <a:effectLst/>
                          <a:latin typeface="Times New Roman" panose="02020603050405020304" pitchFamily="18" charset="0"/>
                          <a:ea typeface="SimSun" panose="02010600030101010101" pitchFamily="2" charset="-122"/>
                        </a:rPr>
                        <a:t>,</a:t>
                      </a:r>
                      <a:r>
                        <a:rPr lang="en-US" sz="1000">
                          <a:effectLst/>
                          <a:latin typeface="Times New Roman" panose="02020603050405020304" pitchFamily="18" charset="0"/>
                          <a:ea typeface="SimSun" panose="02010600030101010101" pitchFamily="2" charset="-122"/>
                        </a:rPr>
                        <a:t>087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a:t>
                      </a:r>
                      <a:r>
                        <a:rPr lang="ru-RU" sz="1000">
                          <a:effectLst/>
                          <a:latin typeface="Times New Roman" panose="02020603050405020304" pitchFamily="18" charset="0"/>
                          <a:ea typeface="SimSun" panose="02010600030101010101" pitchFamily="2" charset="-122"/>
                        </a:rPr>
                        <a:t>88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a:t>
                      </a:r>
                      <a:r>
                        <a:rPr lang="en-US" sz="1000" dirty="0">
                          <a:effectLst/>
                          <a:latin typeface="Times New Roman" panose="02020603050405020304" pitchFamily="18" charset="0"/>
                          <a:ea typeface="SimSun" panose="02010600030101010101" pitchFamily="2" charset="-122"/>
                        </a:rPr>
                        <a:t>4</a:t>
                      </a:r>
                      <a:r>
                        <a:rPr lang="ru-RU" sz="1000" dirty="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түстік-шығыстан солтүстік-батысқа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32-34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26324</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5116</cp:revision>
  <cp:lastPrinted>2021-07-01T03:56:27Z</cp:lastPrinted>
  <dcterms:created xsi:type="dcterms:W3CDTF">2018-03-27T06:03:00Z</dcterms:created>
  <dcterms:modified xsi:type="dcterms:W3CDTF">2024-07-20T07:26:15Z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