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p:scale>
          <a:sx n="125" d="100"/>
          <a:sy n="125" d="100"/>
        </p:scale>
        <p:origin x="-16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22914054"/>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24-26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15-17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3854371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20747</TotalTime>
  <Words>602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3945</cp:revision>
  <cp:lastPrinted>2021-07-01T07:38:07Z</cp:lastPrinted>
  <dcterms:created xsi:type="dcterms:W3CDTF">2018-03-27T06:03:00Z</dcterms:created>
  <dcterms:modified xsi:type="dcterms:W3CDTF">2024-07-20T07:23:52Z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