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92" d="100"/>
          <a:sy n="92" d="100"/>
        </p:scale>
        <p:origin x="-9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0495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ru-RU" altLang="ru-RU" sz="1300" b="1" dirty="0" smtClean="0">
                <a:latin typeface="Times New Roman" panose="02020603050405020304" pitchFamily="18" charset="0"/>
                <a:cs typeface="Times New Roman" panose="02020603050405020304" pitchFamily="18" charset="0"/>
              </a:rPr>
              <a:t>21</a:t>
            </a:r>
            <a:r>
              <a:rPr lang="kk-KZ" sz="1300" b="1" dirty="0" smtClean="0">
                <a:solidFill>
                  <a:srgbClr val="000000"/>
                </a:solidFill>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20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21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a:t>
            </a:r>
            <a:r>
              <a:rPr lang="kk-KZ" sz="1200" dirty="0">
                <a:solidFill>
                  <a:prstClr val="black"/>
                </a:solidFill>
                <a:latin typeface="Times New Roman" pitchFamily="18" charset="0"/>
                <a:cs typeface="Times New Roman" pitchFamily="18" charset="0"/>
              </a:rPr>
              <a:t>және күндіз жаңбыр жауады, найзағай күтіледі.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smtClean="0">
                <a:solidFill>
                  <a:srgbClr val="000000"/>
                </a:solidFill>
                <a:latin typeface="Times New Roman" panose="02020603050405020304" pitchFamily="18" charset="0"/>
                <a:cs typeface="Times New Roman" panose="02020603050405020304" pitchFamily="18" charset="0"/>
              </a:rPr>
              <a:t>22 </a:t>
            </a:r>
            <a:r>
              <a:rPr lang="kk-KZ" sz="1300" b="1" dirty="0">
                <a:solidFill>
                  <a:srgbClr val="000000"/>
                </a:solidFill>
                <a:latin typeface="Times New Roman" panose="02020603050405020304" pitchFamily="18" charset="0"/>
                <a:cs typeface="Times New Roman" panose="02020603050405020304" pitchFamily="18" charset="0"/>
              </a:rPr>
              <a:t>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21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22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01107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4</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0.027</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4</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0.013</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83</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0.166</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1057</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0.211</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0.001</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0.001</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16726</TotalTime>
  <Words>536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3186</cp:revision>
  <cp:lastPrinted>2021-07-01T07:38:07Z</cp:lastPrinted>
  <dcterms:created xsi:type="dcterms:W3CDTF">2018-03-27T06:03:00Z</dcterms:created>
  <dcterms:modified xsi:type="dcterms:W3CDTF">2024-07-20T07:32:32Z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