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76472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Желдің бағыты солтүстік-шығыстан оңтүстік-батысқа ауысады, </a:t>
            </a:r>
            <a:r>
              <a:rPr lang="kk-KZ" sz="1200" dirty="0">
                <a:latin typeface="Times New Roman" pitchFamily="18" charset="0"/>
                <a:cs typeface="Times New Roman" pitchFamily="18" charset="0"/>
              </a:rPr>
              <a:t>күші 3-8 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аздаған жаңбыр жауады, найзағай болады</a:t>
            </a:r>
            <a:r>
              <a:rPr lang="kk-KZ" sz="1200" dirty="0" smtClean="0">
                <a:latin typeface="Times New Roman" pitchFamily="18" charset="0"/>
                <a:cs typeface="Times New Roman" pitchFamily="18" charset="0"/>
              </a:rPr>
              <a:t>. Желдің бағыты оңтүстік-шығыстан батысқа ауысады, </a:t>
            </a:r>
            <a:r>
              <a:rPr lang="kk-KZ" sz="1200" dirty="0" smtClean="0">
                <a:latin typeface="Times New Roman" pitchFamily="18" charset="0"/>
                <a:cs typeface="Times New Roman" pitchFamily="18" charset="0"/>
              </a:rPr>
              <a:t>күші 3-8 м/с. Ауа температурасы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0341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1,475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1486"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18163</TotalTime>
  <Words>524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4551</cp:revision>
  <cp:lastPrinted>2021-07-01T07:38:07Z</cp:lastPrinted>
  <dcterms:created xsi:type="dcterms:W3CDTF">2018-03-27T06:03:00Z</dcterms:created>
  <dcterms:modified xsi:type="dcterms:W3CDTF">2024-07-20T09:51:10Z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