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2412" y="-14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359457424"/>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202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213162124"/>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20 </a:t>
            </a:r>
            <a:r>
              <a:rPr lang="kk-KZ" altLang="ru-RU" sz="1200" b="1" dirty="0" smtClean="0">
                <a:latin typeface="Times New Roman" pitchFamily="18" charset="0"/>
                <a:cs typeface="Times New Roman" pitchFamily="18" charset="0"/>
              </a:rPr>
              <a:t>шілдеден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шілдеге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Аздаған </a:t>
            </a:r>
            <a:r>
              <a:rPr lang="kk-KZ" sz="1100" dirty="0" smtClean="0">
                <a:latin typeface="Times New Roman" pitchFamily="18" charset="0"/>
                <a:cs typeface="Times New Roman" pitchFamily="18" charset="0"/>
              </a:rPr>
              <a:t>бұлтты, </a:t>
            </a:r>
            <a:r>
              <a:rPr lang="kk-KZ" sz="1100" dirty="0" smtClean="0">
                <a:latin typeface="Times New Roman" pitchFamily="18" charset="0"/>
                <a:cs typeface="Times New Roman" pitchFamily="18" charset="0"/>
              </a:rPr>
              <a:t>жауын-шашынсыз болады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м/с</a:t>
            </a:r>
            <a:r>
              <a:rPr lang="kk-KZ" sz="1100" dirty="0" smtClean="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18-20,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34-36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22 </a:t>
            </a:r>
            <a:r>
              <a:rPr lang="kk-KZ" altLang="ru-RU" sz="1200" b="1" dirty="0" smtClean="0">
                <a:latin typeface="Times New Roman" pitchFamily="18" charset="0"/>
                <a:cs typeface="Times New Roman" pitchFamily="18" charset="0"/>
              </a:rPr>
              <a:t>шілдеге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ru-RU"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21</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22 </a:t>
            </a:r>
            <a:r>
              <a:rPr lang="ru-RU" sz="1200" b="1" dirty="0" err="1" smtClean="0">
                <a:latin typeface="Times New Roman" panose="02020603050405020304" pitchFamily="18" charset="0"/>
                <a:cs typeface="Times New Roman" panose="02020603050405020304" pitchFamily="18" charset="0"/>
              </a:rPr>
              <a:t>шілдеге</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күндіз екпін 15-20 </a:t>
            </a:r>
            <a:r>
              <a:rPr lang="kk-KZ" sz="1100" dirty="0" smtClean="0">
                <a:latin typeface="Times New Roman" pitchFamily="18" charset="0"/>
                <a:cs typeface="Times New Roman" pitchFamily="18" charset="0"/>
              </a:rPr>
              <a:t>м/с. Ауа температурасы  18-20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21 </a:t>
            </a:r>
            <a:r>
              <a:rPr lang="ru-RU" sz="1200" dirty="0" err="1" smtClean="0">
                <a:solidFill>
                  <a:schemeClr val="tx1"/>
                </a:solidFill>
                <a:latin typeface="Times New Roman" panose="02020603050405020304" pitchFamily="18" charset="0"/>
                <a:cs typeface="Times New Roman" panose="02020603050405020304" pitchFamily="18" charset="0"/>
              </a:rPr>
              <a:t>шілдеде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22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./Сүгірәлі </a:t>
            </a:r>
            <a:r>
              <a:rPr lang="ru-RU" sz="1200" b="1" i="1" smtClean="0">
                <a:latin typeface="Times New Roman" panose="02020603050405020304" pitchFamily="18" charset="0"/>
                <a:cs typeface="Times New Roman" panose="02020603050405020304" pitchFamily="18" charset="0"/>
              </a:rPr>
              <a:t>Н.О.</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13734</TotalTime>
  <Words>577</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3294</cp:revision>
  <cp:lastPrinted>2021-07-01T03:56:27Z</cp:lastPrinted>
  <dcterms:created xsi:type="dcterms:W3CDTF">2018-03-27T06:03:00Z</dcterms:created>
  <dcterms:modified xsi:type="dcterms:W3CDTF">2024-07-20T06:24:43Z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