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69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370907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a:t>
            </a:r>
            <a:r>
              <a:rPr lang="kk-KZ" sz="1200" dirty="0" smtClean="0">
                <a:solidFill>
                  <a:prstClr val="black"/>
                </a:solidFill>
                <a:latin typeface="Times New Roman" pitchFamily="18" charset="0"/>
                <a:cs typeface="Times New Roman" pitchFamily="18" charset="0"/>
              </a:rPr>
              <a:t>, күші 5-10, күндіз екпіні 15-18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 </a:t>
            </a:r>
            <a:r>
              <a:rPr lang="kk-KZ" sz="1200" dirty="0" smtClean="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Жел оңтүстік-шығыстан соғады, күші 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84827" y="22216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65218" y="31424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7356306"/>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a:t>
            </a:r>
            <a:r>
              <a:rPr lang="kk-KZ" altLang="ru-RU" sz="1200" b="1" i="1" dirty="0">
                <a:solidFill>
                  <a:srgbClr val="000000"/>
                </a:solidFill>
                <a:latin typeface="Times New Roman" panose="02020603050405020304" pitchFamily="18" charset="0"/>
                <a:cs typeface="Times New Roman" panose="02020603050405020304" pitchFamily="18" charset="0"/>
              </a:rPr>
              <a:t>А.Т.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22262</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3920</cp:revision>
  <cp:lastPrinted>2021-07-01T03:56:27Z</cp:lastPrinted>
  <dcterms:created xsi:type="dcterms:W3CDTF">2018-03-27T06:03:00Z</dcterms:created>
  <dcterms:modified xsi:type="dcterms:W3CDTF">2024-07-20T07:50:56Z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