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3175074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848581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ptos Narrow" panose="020B0004020202020204" pitchFamily="34" charset="0"/>
                        </a:rPr>
                        <a:t>3</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0.016</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ptos Narrow" panose="020B0004020202020204" pitchFamily="34" charset="0"/>
                        </a:rPr>
                        <a:t>3</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0.009</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37</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0.075</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ptos Narrow" panose="020B0004020202020204" pitchFamily="34" charset="0"/>
                        </a:rPr>
                        <a:t>1010</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0.202</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ptos Narrow" panose="020B0004020202020204" pitchFamily="34" charset="0"/>
                        </a:rPr>
                        <a:t>52</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Aptos Narrow" panose="020B0004020202020204" pitchFamily="34" charset="0"/>
                        </a:rPr>
                        <a:t>0.258</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3183</cp:revision>
  <cp:lastPrinted>2021-07-01T07:38:07Z</cp:lastPrinted>
  <dcterms:created xsi:type="dcterms:W3CDTF">2018-03-27T06:03:00Z</dcterms:created>
  <dcterms:modified xsi:type="dcterms:W3CDTF">2024-07-20T06:32:00Z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