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3" d="100"/>
          <a:sy n="83" d="100"/>
        </p:scale>
        <p:origin x="-522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13471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утром и днем дождь, гроза. Ветер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7-12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14-16, днем 25-27 тепла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86249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0.166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0.211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19904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2021-07-01T03:56:27Z</cp:lastPrinted>
  <dcterms:created xsi:type="dcterms:W3CDTF">2018-03-27T06:03:00Z</dcterms:created>
  <dcterms:modified xsi:type="dcterms:W3CDTF">2024-07-20T07:32:35Z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