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93133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3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дождь. Ветер юго-западный 9-14 м/с. Температура воздуха ночью 16-18, днем 25-27 тепла.    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Облачно,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ночью 16-18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387079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июля, ночью 22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32365</TotalTime>
  <Words>654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5404</cp:revision>
  <cp:lastPrinted>2021-11-30T05:55:24Z</cp:lastPrinted>
  <dcterms:created xsi:type="dcterms:W3CDTF">2018-03-27T06:03:00Z</dcterms:created>
  <dcterms:modified xsi:type="dcterms:W3CDTF">2024-07-20T07:06:56Z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