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2892" y="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921083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4417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облачность,без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осадков. Ветер юго-западный 5-10 м/с. Температура воздуха ночью 18-20, днем 34-36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8-13, днем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13680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3172</cp:revision>
  <cp:lastPrinted>2021-07-01T03:56:27Z</cp:lastPrinted>
  <dcterms:created xsi:type="dcterms:W3CDTF">2018-03-27T06:03:00Z</dcterms:created>
  <dcterms:modified xsi:type="dcterms:W3CDTF">2024-07-20T06:29:26Z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