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9198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с переходом на юго-западный 3-8 м/с. Температура воздуха ночью 16-18, 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с переходом на западный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66712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36692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4661</cp:revision>
  <cp:lastPrinted>2021-02-03T11:37:00Z</cp:lastPrinted>
  <dcterms:created xsi:type="dcterms:W3CDTF">2018-03-27T06:03:00Z</dcterms:created>
  <dcterms:modified xsi:type="dcterms:W3CDTF">2024-07-20T09:48:47Z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