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84701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7091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26343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2021-10-15T03:50:29Z</cp:lastPrinted>
  <dcterms:created xsi:type="dcterms:W3CDTF">2018-03-27T06:03:00Z</dcterms:created>
  <dcterms:modified xsi:type="dcterms:W3CDTF">2024-07-20T07:22:45Z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