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117" d="100"/>
          <a:sy n="117" d="100"/>
        </p:scale>
        <p:origin x="-19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074311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июля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21 июля 2024 г. </a:t>
            </a:r>
          </a:p>
          <a:p>
            <a:pPr lvl="0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9-14,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июля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4227162"/>
              </p:ext>
            </p:extLst>
          </p:nvPr>
        </p:nvGraphicFramePr>
        <p:xfrm>
          <a:off x="5007139" y="3984917"/>
          <a:ext cx="4716137" cy="13162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99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469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0.094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20221</TotalTime>
  <Words>596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3834</cp:revision>
  <cp:lastPrinted>2021-07-01T03:56:27Z</cp:lastPrinted>
  <dcterms:created xsi:type="dcterms:W3CDTF">2018-03-27T06:03:00Z</dcterms:created>
  <dcterms:modified xsi:type="dcterms:W3CDTF">2024-07-20T06:15:15Z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