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1914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91220780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июля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по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2024 г. </a:t>
            </a:r>
          </a:p>
          <a:p>
            <a:pPr lvl="0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временами дождь, гроза. Ночью и утром туман. Ветер юго-западный, западный 7-12 м/с. Температура воздуха ночью 14-16,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ctr"/>
            <a:endParaRPr lang="ru-RU" sz="12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дождь, гроза. Ветер северо-западный 9-14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6002231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19276</TotalTime>
  <Words>608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3824</cp:revision>
  <cp:lastPrinted>2021-07-01T03:56:27Z</cp:lastPrinted>
  <dcterms:created xsi:type="dcterms:W3CDTF">2018-03-27T06:03:00Z</dcterms:created>
  <dcterms:modified xsi:type="dcterms:W3CDTF">2024-07-18T08:17:05Z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