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2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E229E951-633A-4629-936F-B6CC55CBDDF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74018530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F42DD9-80D8-4EEB-89DB-5ACA8A8BEB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E7B768-FF41-4E2D-8AAD-1038DD41FC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027205-5332-4BDC-80A2-969822DA442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2A1B85-2090-4345-A28F-B2AAAECA8C4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B155B9-335B-4D1A-95F0-C1860FFA612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8DBBDE-E57F-4008-BA75-760F1FDBAC5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69B17C-B8D8-4812-8D81-DBA52A79BD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F4B694-1C1E-4A99-BD5F-0BEFCD5403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A0D60F-C002-43DB-BF56-71640429705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3BA8A9-E54D-4D0D-903B-FCB758998F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8FCD58-53EE-4607-8024-06CF933E777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F0896F8-B490-4E30-9C75-53DEEAE3B54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200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18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июля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4300"/>
            <a:ext cx="4830763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19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18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19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</a:rPr>
              <a:t>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кратковременный дождь, гроза. Ветер западный 3-8, при грозе порывы 18 м/с. Температура воздуха ночью 18-20, днем 29-31 тепла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</a:t>
            </a:r>
            <a:r>
              <a:rPr lang="ru-RU" sz="1100" b="1" dirty="0">
                <a:solidFill>
                  <a:schemeClr val="tx1"/>
                </a:solidFill>
              </a:rPr>
              <a:t>9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</a:rPr>
              <a:t>июля</a:t>
            </a:r>
            <a:r>
              <a:rPr lang="ru-RU" sz="1100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20 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кратковременный дождь, гроза. </a:t>
            </a:r>
            <a:r>
              <a:rPr lang="ru-RU" sz="1100" dirty="0" smtClean="0">
                <a:solidFill>
                  <a:schemeClr val="tx1"/>
                </a:solidFill>
              </a:rPr>
              <a:t>Ветер юго-восточный 3-8</a:t>
            </a:r>
            <a:r>
              <a:rPr lang="ru-RU" sz="1100" dirty="0">
                <a:solidFill>
                  <a:schemeClr val="tx1"/>
                </a:solidFill>
              </a:rPr>
              <a:t>, при грозе порывы </a:t>
            </a:r>
            <a:r>
              <a:rPr lang="ru-RU" sz="1100" dirty="0" smtClean="0">
                <a:solidFill>
                  <a:schemeClr val="tx1"/>
                </a:solidFill>
              </a:rPr>
              <a:t>18 </a:t>
            </a:r>
            <a:r>
              <a:rPr lang="ru-RU" sz="1100" dirty="0">
                <a:solidFill>
                  <a:schemeClr val="tx1"/>
                </a:solidFill>
              </a:rPr>
              <a:t>м/с. </a:t>
            </a:r>
            <a:r>
              <a:rPr lang="ru-RU" sz="1100" dirty="0" smtClean="0">
                <a:solidFill>
                  <a:schemeClr val="tx1"/>
                </a:solidFill>
              </a:rPr>
              <a:t>Температура </a:t>
            </a:r>
            <a:r>
              <a:rPr lang="ru-RU" sz="1100" dirty="0">
                <a:solidFill>
                  <a:schemeClr val="tx1"/>
                </a:solidFill>
              </a:rPr>
              <a:t>воздуха </a:t>
            </a:r>
            <a:r>
              <a:rPr lang="ru-RU" sz="1100" dirty="0" smtClean="0">
                <a:solidFill>
                  <a:schemeClr val="tx1"/>
                </a:solidFill>
              </a:rPr>
              <a:t>20-22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60938" y="2149475"/>
            <a:ext cx="4819650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19 </a:t>
            </a:r>
            <a:r>
              <a:rPr lang="ru-RU" altLang="ru-RU" b="1" dirty="0">
                <a:solidFill>
                  <a:schemeClr val="tx1"/>
                </a:solidFill>
              </a:rPr>
              <a:t>июля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июля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</a:t>
            </a:r>
            <a:r>
              <a:rPr lang="ru-RU" altLang="en-US" dirty="0">
                <a:cs typeface="Times New Roman" pitchFamily="18" charset="0"/>
                <a:sym typeface="+mn-ea"/>
              </a:rPr>
              <a:t>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18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июля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1924029"/>
              </p:ext>
            </p:extLst>
          </p:nvPr>
        </p:nvGraphicFramePr>
        <p:xfrm>
          <a:off x="4964113" y="4116388"/>
          <a:ext cx="4816475" cy="2046288"/>
        </p:xfrm>
        <a:graphic>
          <a:graphicData uri="http://schemas.openxmlformats.org/drawingml/2006/table">
            <a:tbl>
              <a:tblPr/>
              <a:tblGrid>
                <a:gridCol w="1855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6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3514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4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75000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kk-KZ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Медеуова Г.А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1000" b="1" i="1" dirty="0" smtClean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21077</TotalTime>
  <Words>786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4820</cp:revision>
  <cp:lastPrinted>2021-07-01T09:11:30Z</cp:lastPrinted>
  <dcterms:created xsi:type="dcterms:W3CDTF">2018-03-27T06:03:00Z</dcterms:created>
  <dcterms:modified xsi:type="dcterms:W3CDTF">2024-07-18T06:27:46Z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