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9" d="100"/>
          <a:sy n="119" d="100"/>
        </p:scale>
        <p:origin x="768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94582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юго-западный с переходом на северо-западный 5-10, днем порывы 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-18°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8773" y="224157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13324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312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20672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3722</cp:revision>
  <cp:lastPrinted>2021-07-01T03:56:27Z</cp:lastPrinted>
  <dcterms:created xsi:type="dcterms:W3CDTF">2018-03-27T06:03:00Z</dcterms:created>
  <dcterms:modified xsi:type="dcterms:W3CDTF">2024-07-18T07:56:53Z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