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80775740"/>
              </p:ext>
            </p:extLst>
          </p:nvPr>
        </p:nvGraphicFramePr>
        <p:xfrm>
          <a:off x="5025008" y="4077073"/>
          <a:ext cx="4693124" cy="2300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19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0,04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508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48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0,6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15-17, днем 22-24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северо-западный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16694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5203</cp:revision>
  <cp:lastPrinted>2021-07-01T03:56:27Z</cp:lastPrinted>
  <dcterms:created xsi:type="dcterms:W3CDTF">2018-03-27T06:03:00Z</dcterms:created>
  <dcterms:modified xsi:type="dcterms:W3CDTF">2024-07-18T07:56:45Z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