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43215" y="188487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0661737"/>
              </p:ext>
            </p:extLst>
          </p:nvPr>
        </p:nvGraphicFramePr>
        <p:xfrm>
          <a:off x="307975" y="2588895"/>
          <a:ext cx="4465638" cy="336038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68019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80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415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северный,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          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21-23, днем 29-31 тепла. 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26287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2021-10-15T03:50:29Z</cp:lastPrinted>
  <dcterms:created xsi:type="dcterms:W3CDTF">2018-03-27T06:03:00Z</dcterms:created>
  <dcterms:modified xsi:type="dcterms:W3CDTF">2024-07-18T06:57:45Z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