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268773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3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облачность, днем дождь, гроза. Ветер северо-западный 9-14 м/с. Температура воздуха ночью 16-18, днём 25-27 тепла.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Облачно,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7-12 м/с. Температура воздуха ночью 16-18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384590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июля, ночью 20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32349</TotalTime>
  <Words>657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5396</cp:revision>
  <cp:lastPrinted>2021-11-30T05:55:24Z</cp:lastPrinted>
  <dcterms:created xsi:type="dcterms:W3CDTF">2018-03-27T06:03:00Z</dcterms:created>
  <dcterms:modified xsi:type="dcterms:W3CDTF">2024-07-18T07:08:10Z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