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301297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18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18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46871643"/>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18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19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жаңбыр, найзағай. Солтүстік-батыстан жел соғады, күші 9-14 м/с. Ауа температурасы түнде 16-18, күндіз 26-28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жаңбыр, найзағай</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ңтүстік-батыстан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16-18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19 шілдеде, түнде 20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30092</TotalTime>
  <Words>616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5200</cp:revision>
  <cp:lastPrinted>2023-01-16T10:13:34Z</cp:lastPrinted>
  <dcterms:created xsi:type="dcterms:W3CDTF">2018-03-27T06:03:00Z</dcterms:created>
  <dcterms:modified xsi:type="dcterms:W3CDTF">2024-07-18T07:08:17Z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